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68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12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5E18682-1466-41A0-948D-AD129BADD7CE}" type="datetimeFigureOut">
              <a:rPr lang="hu-HU" smtClean="0"/>
              <a:pPr/>
              <a:t>2015.04.13.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1832C2-D8E4-4E6A-9EDF-DCA581F790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8682-1466-41A0-948D-AD129BADD7CE}" type="datetimeFigureOut">
              <a:rPr lang="hu-HU" smtClean="0"/>
              <a:pPr/>
              <a:t>2015.04.13.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32C2-D8E4-4E6A-9EDF-DCA581F790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5E18682-1466-41A0-948D-AD129BADD7CE}" type="datetimeFigureOut">
              <a:rPr lang="hu-HU" smtClean="0"/>
              <a:pPr/>
              <a:t>2015.04.13.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F1832C2-D8E4-4E6A-9EDF-DCA581F790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8682-1466-41A0-948D-AD129BADD7CE}" type="datetimeFigureOut">
              <a:rPr lang="hu-HU" smtClean="0"/>
              <a:pPr/>
              <a:t>2015.04.13.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1832C2-D8E4-4E6A-9EDF-DCA581F790C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8682-1466-41A0-948D-AD129BADD7CE}" type="datetimeFigureOut">
              <a:rPr lang="hu-HU" smtClean="0"/>
              <a:pPr/>
              <a:t>2015.04.13.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F1832C2-D8E4-4E6A-9EDF-DCA581F790C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5E18682-1466-41A0-948D-AD129BADD7CE}" type="datetimeFigureOut">
              <a:rPr lang="hu-HU" smtClean="0"/>
              <a:pPr/>
              <a:t>2015.04.13.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1832C2-D8E4-4E6A-9EDF-DCA581F790C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5E18682-1466-41A0-948D-AD129BADD7CE}" type="datetimeFigureOut">
              <a:rPr lang="hu-HU" smtClean="0"/>
              <a:pPr/>
              <a:t>2015.04.13.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1832C2-D8E4-4E6A-9EDF-DCA581F790C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8682-1466-41A0-948D-AD129BADD7CE}" type="datetimeFigureOut">
              <a:rPr lang="hu-HU" smtClean="0"/>
              <a:pPr/>
              <a:t>2015.04.13.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1832C2-D8E4-4E6A-9EDF-DCA581F790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8682-1466-41A0-948D-AD129BADD7CE}" type="datetimeFigureOut">
              <a:rPr lang="hu-HU" smtClean="0"/>
              <a:pPr/>
              <a:t>2015.04.13.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1832C2-D8E4-4E6A-9EDF-DCA581F790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8682-1466-41A0-948D-AD129BADD7CE}" type="datetimeFigureOut">
              <a:rPr lang="hu-HU" smtClean="0"/>
              <a:pPr/>
              <a:t>2015.04.13.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1832C2-D8E4-4E6A-9EDF-DCA581F790C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5E18682-1466-41A0-948D-AD129BADD7CE}" type="datetimeFigureOut">
              <a:rPr lang="hu-HU" smtClean="0"/>
              <a:pPr/>
              <a:t>2015.04.13.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F1832C2-D8E4-4E6A-9EDF-DCA581F790C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E18682-1466-41A0-948D-AD129BADD7CE}" type="datetimeFigureOut">
              <a:rPr lang="hu-HU" smtClean="0"/>
              <a:pPr/>
              <a:t>2015.04.13.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1832C2-D8E4-4E6A-9EDF-DCA581F790C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&#243;zes\Desktop\GYEP\Dia\hangfelv&#233;tel%200.wma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&#243;zes\Desktop\GYEP\Dia\hangfelv&#233;tel%209.wma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&#243;zes\Desktop\GYEP\Dia\hangfelv&#233;tel%2010.wm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M&#243;zes\Desktop\GYEP\Dia\hangfelv&#233;tel%201.wma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&#243;zes\Desktop\GYEP\Dia\hangfelv&#233;tel%202.wma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&#243;zes\Desktop\GYEP\Dia\hangfelv&#233;tel%203.wma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&#243;zes\Desktop\GYEP\Dia\hangfelv&#233;tel%204.wma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&#243;zes\Desktop\GYEP\Dia\hangfelv&#233;tel%205.wma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&#243;zes\Desktop\GYEP\Dia\hangfelv&#233;tel%206.wma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&#243;zes\Desktop\GYEP\Dia\hangfelv&#233;tel%207.wma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&#243;zes\Desktop\GYEP\Dia\hangfelv&#233;tel%208.wma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35696" y="2852936"/>
            <a:ext cx="7003504" cy="3014464"/>
          </a:xfrm>
        </p:spPr>
        <p:txBody>
          <a:bodyPr>
            <a:normAutofit fontScale="90000"/>
          </a:bodyPr>
          <a:lstStyle/>
          <a:p>
            <a:r>
              <a:rPr lang="hu-H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TÁMOP-5.2.3-A-12/1-2012-0002 </a:t>
            </a:r>
            <a:br>
              <a:rPr lang="hu-H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„Összefogás a Kadarkúti-Nagybajomi Kistérség gyerekeinek jövőjéért” </a:t>
            </a:r>
            <a:br>
              <a:rPr lang="hu-H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című projekt </a:t>
            </a:r>
            <a:br>
              <a:rPr lang="hu-H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Kadarkúti-Nagybajomi Többcélú Kistérségi Társulás </a:t>
            </a:r>
            <a:br>
              <a:rPr lang="hu-H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Szakmaközi- szakmai műhelysorozat a gyerekházak településein dolgozó szakemberek részére</a:t>
            </a:r>
            <a:endParaRPr lang="hu-H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endParaRPr lang="hu-HU" dirty="0" smtClean="0"/>
          </a:p>
          <a:p>
            <a:r>
              <a:rPr lang="hu-H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TÁMOP 5.2.3. projekten belül megvalósuló tevékenység </a:t>
            </a:r>
          </a:p>
          <a:p>
            <a:r>
              <a:rPr lang="hu-H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jó gyakorlat</a:t>
            </a:r>
            <a:endParaRPr lang="hu-H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KNTKT_GYEP_logo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895475" cy="777240"/>
          </a:xfrm>
          <a:prstGeom prst="rect">
            <a:avLst/>
          </a:prstGeom>
          <a:noFill/>
        </p:spPr>
      </p:pic>
      <p:pic>
        <p:nvPicPr>
          <p:cNvPr id="5" name="Kép 4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38775"/>
            <a:ext cx="2057400" cy="1419225"/>
          </a:xfrm>
          <a:prstGeom prst="rect">
            <a:avLst/>
          </a:prstGeom>
          <a:noFill/>
        </p:spPr>
      </p:pic>
      <p:pic>
        <p:nvPicPr>
          <p:cNvPr id="1026" name="Picture 2" descr="D:\Fotók\GYEPES\Csökö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96752"/>
            <a:ext cx="2649894" cy="16561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8" name="Picture 4" descr="D:\Fotók\GYEPES\Kadarkú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124744"/>
            <a:ext cx="2664296" cy="15985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9" name="Picture 5" descr="D:\Fotók\GYEPES\Kaposszerdahely, gyerekhá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32656"/>
            <a:ext cx="2780539" cy="20854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hangfelvétel 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Kockázatok</a:t>
            </a:r>
            <a:endParaRPr lang="hu-H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Humán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Ütemezési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Költség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KNTKT_GYEP_logo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895475" cy="777240"/>
          </a:xfrm>
          <a:prstGeom prst="rect">
            <a:avLst/>
          </a:prstGeom>
          <a:noFill/>
        </p:spPr>
      </p:pic>
      <p:pic>
        <p:nvPicPr>
          <p:cNvPr id="5" name="Kép 4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38775"/>
            <a:ext cx="2057400" cy="1419225"/>
          </a:xfrm>
          <a:prstGeom prst="rect">
            <a:avLst/>
          </a:prstGeom>
          <a:noFill/>
        </p:spPr>
      </p:pic>
      <p:pic>
        <p:nvPicPr>
          <p:cNvPr id="1026" name="Picture 2" descr="F:\Képek\rodin-gondolkod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636912"/>
            <a:ext cx="1407559" cy="20608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8" name="Picture 4" descr="F:\Képek\Szék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077072"/>
            <a:ext cx="1484784" cy="14847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0" name="Picture 6" descr="F:\Képek\Szék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700808"/>
            <a:ext cx="1078905" cy="14590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3" descr="F:\Képek\Szék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3645024"/>
            <a:ext cx="1453503" cy="12961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5" descr="F:\Képek\Szék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5085184"/>
            <a:ext cx="1053654" cy="14563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hangfelvétel 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Köszönjük a figyelmeteket!</a:t>
            </a:r>
            <a:endParaRPr lang="hu-H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Gyerekesély-projekt, Kadarkút-Nagybajomi Kistérség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hangfelvétel 1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53400" cy="869950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Szükségletfeltárás - indokoltság</a:t>
            </a:r>
            <a:endParaRPr lang="hu-H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2286744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Egészségügyi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Köznevelési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Szociális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4"/>
          </p:nvPr>
        </p:nvSpPr>
        <p:spPr>
          <a:xfrm>
            <a:off x="4788024" y="2438400"/>
            <a:ext cx="3898776" cy="2142728"/>
          </a:xfrm>
        </p:spPr>
        <p:txBody>
          <a:bodyPr>
            <a:normAutofit fontScale="92500"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Együttműködési</a:t>
            </a:r>
          </a:p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	forrás és         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hiánya</a:t>
            </a:r>
          </a:p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	koordináció</a:t>
            </a:r>
          </a:p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ELLENÉRDEKELTSÉG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Szakemberek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Gyengítő körülmények:</a:t>
            </a:r>
          </a:p>
        </p:txBody>
      </p:sp>
      <p:sp>
        <p:nvSpPr>
          <p:cNvPr id="7" name="Jobb oldali kapcsos zárójel 6"/>
          <p:cNvSpPr/>
          <p:nvPr/>
        </p:nvSpPr>
        <p:spPr>
          <a:xfrm>
            <a:off x="7524328" y="2636912"/>
            <a:ext cx="432048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felé nyíl 7"/>
          <p:cNvSpPr/>
          <p:nvPr/>
        </p:nvSpPr>
        <p:spPr>
          <a:xfrm>
            <a:off x="4572000" y="4509120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3059832" y="566124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SZAKEMBEREK KIÉGÉSE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Kép 9" descr="KNTKT_GYEP_logo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95475" cy="777240"/>
          </a:xfrm>
          <a:prstGeom prst="rect">
            <a:avLst/>
          </a:prstGeom>
          <a:noFill/>
        </p:spPr>
      </p:pic>
      <p:pic>
        <p:nvPicPr>
          <p:cNvPr id="11" name="Kép 10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38775"/>
            <a:ext cx="2057400" cy="1419225"/>
          </a:xfrm>
          <a:prstGeom prst="rect">
            <a:avLst/>
          </a:prstGeom>
          <a:noFill/>
        </p:spPr>
      </p:pic>
      <p:pic>
        <p:nvPicPr>
          <p:cNvPr id="12" name="hangfelvétel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Tevékenység célcsoportja</a:t>
            </a:r>
            <a:endParaRPr lang="hu-H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Kistérségben működő 3 Biztos Kezdet Gyerekház településein dolgozó</a:t>
            </a:r>
          </a:p>
          <a:p>
            <a:pPr>
              <a:buNone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   Védőnők,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vónők családgondozók, BK munkatársak, KNTKT GYEP szakemberei, koordinátora, szakmai vezetője és projektmenedzsere</a:t>
            </a:r>
          </a:p>
          <a:p>
            <a:pPr>
              <a:buNone/>
            </a:pPr>
            <a:endParaRPr lang="hu-HU" dirty="0" smtClean="0"/>
          </a:p>
          <a:p>
            <a:endParaRPr lang="hu-HU" dirty="0" smtClean="0"/>
          </a:p>
        </p:txBody>
      </p:sp>
      <p:pic>
        <p:nvPicPr>
          <p:cNvPr id="4" name="Kép 3" descr="KNTKT_GYEP_logo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95475" cy="777240"/>
          </a:xfrm>
          <a:prstGeom prst="rect">
            <a:avLst/>
          </a:prstGeom>
          <a:noFill/>
        </p:spPr>
      </p:pic>
      <p:pic>
        <p:nvPicPr>
          <p:cNvPr id="5" name="Kép 4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38775"/>
            <a:ext cx="2057400" cy="1419225"/>
          </a:xfrm>
          <a:prstGeom prst="rect">
            <a:avLst/>
          </a:prstGeom>
          <a:noFill/>
        </p:spPr>
      </p:pic>
      <p:pic>
        <p:nvPicPr>
          <p:cNvPr id="2050" name="Picture 2" descr="D:\Fotók\GYEPES\DSCF43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987062"/>
            <a:ext cx="2952328" cy="22142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Righ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1" name="Picture 3" descr="D:\Fotók\GYEPES\DSCF44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247710"/>
            <a:ext cx="3024336" cy="22682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Lef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2" name="Picture 4" descr="D:\Fotók\GYEPES\IMG_20141124_1409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501008"/>
            <a:ext cx="2664296" cy="19982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hangfelvétel 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643966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Tevékenység célja</a:t>
            </a:r>
            <a:endParaRPr lang="hu-H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A gyermekek, fiatalok és családjaik érdekében működő intézmények és szolgáltatások munkatársainak támogatása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KNTKT_GYEP_logo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895475" cy="777240"/>
          </a:xfrm>
          <a:prstGeom prst="rect">
            <a:avLst/>
          </a:prstGeom>
          <a:noFill/>
        </p:spPr>
      </p:pic>
      <p:pic>
        <p:nvPicPr>
          <p:cNvPr id="5" name="Kép 4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38775"/>
            <a:ext cx="2057400" cy="1419225"/>
          </a:xfrm>
          <a:prstGeom prst="rect">
            <a:avLst/>
          </a:prstGeom>
          <a:noFill/>
        </p:spPr>
      </p:pic>
      <p:pic>
        <p:nvPicPr>
          <p:cNvPr id="22532" name="Picture 4" descr="https://scontent-fra.xx.fbcdn.net/hphotos-ash2/v/t1.0-9/601546_173291096198977_2066293447_n.jpg?oh=79ea99c54dc7e84ecb25dbb21a2c6174&amp;oe=55AD7F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221088"/>
            <a:ext cx="3096344" cy="23222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534" name="Picture 6" descr="https://fbcdn-sphotos-e-a.akamaihd.net/hphotos-ak-ash2/v/t1.0-9/555387_173290836199003_77742991_n.jpg?oh=6ea6da685f1cd6f4eec729484b44bd75&amp;oe=55B1AB1D&amp;__gda__=1440999331_4a9c520ba10443223c368c68ffdf67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852936"/>
            <a:ext cx="2897467" cy="21731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536" name="Picture 8" descr="https://scontent-fra.xx.fbcdn.net/hphotos-xpf1/v/t1.0-9/1236590_173294422865311_830739253_n.jpg?oh=350e1099bd7ba2adf80dbf1f6665393f&amp;oe=55B856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924944"/>
            <a:ext cx="2376264" cy="316835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hangfelvétel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r"/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cél elérésének leírása – a tevékenység megvalósítása</a:t>
            </a:r>
            <a:endParaRPr lang="hu-H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2060849"/>
            <a:ext cx="8229600" cy="2520280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Előadássorozatok 45 percben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KNTKT_GYEP_logo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95475" cy="777240"/>
          </a:xfrm>
          <a:prstGeom prst="rect">
            <a:avLst/>
          </a:prstGeom>
          <a:noFill/>
        </p:spPr>
      </p:pic>
      <p:pic>
        <p:nvPicPr>
          <p:cNvPr id="5" name="Kép 4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38775"/>
            <a:ext cx="2057400" cy="1419225"/>
          </a:xfrm>
          <a:prstGeom prst="rect">
            <a:avLst/>
          </a:prstGeom>
          <a:noFill/>
        </p:spPr>
      </p:pic>
      <p:pic>
        <p:nvPicPr>
          <p:cNvPr id="1026" name="Picture 2" descr="D:\Fotók\GYEPES\DSCF44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149588"/>
            <a:ext cx="2592288" cy="1944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0" name="Picture 6" descr="https://scontent-fra.xx.fbcdn.net/hphotos-xpf1/v/t1.0-9/10155023_295008210695247_6567018770583842507_n.jpg?oh=c89d2e88ab0a0b719c6f3e8e29ce364e&amp;oe=55A467B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068960"/>
            <a:ext cx="2377089" cy="19673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3" name="Picture 9" descr="D:\Fotók\GYEPES\Zuzs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645024"/>
            <a:ext cx="2784309" cy="2088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Lef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hangfelvétel 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Mit ért el a célokból?</a:t>
            </a:r>
            <a:endParaRPr lang="hu-H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Szakemberek között elindult a közös munka, egy közös célkitűzés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Megismerték egymás munkáját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Időben tudnak egymásnak jelezni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Komplexebben tudnak gondolkodni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KNTKT_GYEP_logo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95475" cy="777240"/>
          </a:xfrm>
          <a:prstGeom prst="rect">
            <a:avLst/>
          </a:prstGeom>
          <a:noFill/>
        </p:spPr>
      </p:pic>
      <p:pic>
        <p:nvPicPr>
          <p:cNvPr id="5" name="Kép 4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38775"/>
            <a:ext cx="2057400" cy="1419225"/>
          </a:xfrm>
          <a:prstGeom prst="rect">
            <a:avLst/>
          </a:prstGeom>
          <a:noFill/>
        </p:spPr>
      </p:pic>
      <p:pic>
        <p:nvPicPr>
          <p:cNvPr id="7169" name="Picture 1" descr="D:\Fotók\GYEPES\IMG_20141124_1409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581128"/>
            <a:ext cx="2699792" cy="20248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170" name="Picture 2" descr="D:\Fotók\GYEPES\DSCF43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4653136"/>
            <a:ext cx="2568286" cy="192621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hangfelvétel 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Humánerőforrás és eszközigény</a:t>
            </a:r>
            <a:endParaRPr lang="hu-H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Gyerekházba bejárókkal kapcsolatban álló szakemberek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Szakterületi koordinátor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Eszközök: hordozható számítógép, projektor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KNTKT_GYEP_logo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895475" cy="777240"/>
          </a:xfrm>
          <a:prstGeom prst="rect">
            <a:avLst/>
          </a:prstGeom>
          <a:noFill/>
        </p:spPr>
      </p:pic>
      <p:pic>
        <p:nvPicPr>
          <p:cNvPr id="5" name="Kép 4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38775"/>
            <a:ext cx="2057400" cy="1419225"/>
          </a:xfrm>
          <a:prstGeom prst="rect">
            <a:avLst/>
          </a:prstGeom>
          <a:noFill/>
        </p:spPr>
      </p:pic>
      <p:pic>
        <p:nvPicPr>
          <p:cNvPr id="6149" name="Picture 5" descr="C:\Users\Gyöngyi\AppData\Local\Microsoft\Windows\Temporary Internet Files\Content.IE5\6XYIC78J\large-MacBook-Laptop-166.6-1915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3240360" cy="2527481"/>
          </a:xfrm>
          <a:prstGeom prst="rect">
            <a:avLst/>
          </a:prstGeom>
          <a:noFill/>
        </p:spPr>
      </p:pic>
      <p:pic>
        <p:nvPicPr>
          <p:cNvPr id="6150" name="Picture 6" descr="C:\Users\Gyöngyi\AppData\Local\Microsoft\Windows\Temporary Internet Files\Content.IE5\WVE1YQG1\movie%20projector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005064"/>
            <a:ext cx="3342731" cy="2304256"/>
          </a:xfrm>
          <a:prstGeom prst="rect">
            <a:avLst/>
          </a:prstGeom>
          <a:noFill/>
        </p:spPr>
      </p:pic>
      <p:pic>
        <p:nvPicPr>
          <p:cNvPr id="8" name="hangfelvétel 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643966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Bekerülési költség</a:t>
            </a:r>
            <a:endParaRPr lang="hu-H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Előadó szakember megbízási díja és annak munkáltatói járulékai összesen 141.500 Ft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KNTKT_GYEP_logo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95475" cy="777240"/>
          </a:xfrm>
          <a:prstGeom prst="rect">
            <a:avLst/>
          </a:prstGeom>
          <a:noFill/>
        </p:spPr>
      </p:pic>
      <p:pic>
        <p:nvPicPr>
          <p:cNvPr id="5" name="Kép 4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38775"/>
            <a:ext cx="2057400" cy="1419225"/>
          </a:xfrm>
          <a:prstGeom prst="rect">
            <a:avLst/>
          </a:prstGeom>
          <a:noFill/>
        </p:spPr>
      </p:pic>
      <p:pic>
        <p:nvPicPr>
          <p:cNvPr id="5121" name="Picture 1" descr="D:\Fotók\GYEPES\DSCN085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699792" y="3068960"/>
            <a:ext cx="3984443" cy="2988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hangfelvétel 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Miért újszerű?</a:t>
            </a:r>
            <a:endParaRPr lang="hu-H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Szakembereket megmozgató fórum a kistérségben</a:t>
            </a:r>
          </a:p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Szakemberek közötti szoros együttműködés</a:t>
            </a:r>
          </a:p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Kiégés leküzdésében, új motiváció felszínre törése</a:t>
            </a:r>
          </a:p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ÖSSZEFOGÁS 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KNTKT_GYEP_logo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895475" cy="777240"/>
          </a:xfrm>
          <a:prstGeom prst="rect">
            <a:avLst/>
          </a:prstGeom>
          <a:noFill/>
        </p:spPr>
      </p:pic>
      <p:pic>
        <p:nvPicPr>
          <p:cNvPr id="5" name="Kép 4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38775"/>
            <a:ext cx="2057400" cy="1419225"/>
          </a:xfrm>
          <a:prstGeom prst="rect">
            <a:avLst/>
          </a:prstGeom>
          <a:noFill/>
        </p:spPr>
      </p:pic>
      <p:pic>
        <p:nvPicPr>
          <p:cNvPr id="4097" name="Picture 1" descr="D:\Fotók\GYEPES\Kaposszerdahely szakmai 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581128"/>
            <a:ext cx="2520280" cy="1890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99" name="Picture 3" descr="D:\Fotók\GYEPES\DSCF44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509120"/>
            <a:ext cx="2592288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hangfelvétel 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443</TotalTime>
  <Words>161</Words>
  <Application>Microsoft Office PowerPoint</Application>
  <PresentationFormat>Diavetítés a képernyőre (4:3 oldalarány)</PresentationFormat>
  <Paragraphs>44</Paragraphs>
  <Slides>11</Slides>
  <Notes>0</Notes>
  <HiddenSlides>0</HiddenSlides>
  <MMClips>11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Medián</vt:lpstr>
      <vt:lpstr>TÁMOP-5.2.3-A-12/1-2012-0002  „Összefogás a Kadarkúti-Nagybajomi Kistérség gyerekeinek jövőjéért”  című projekt  Kadarkúti-Nagybajomi Többcélú Kistérségi Társulás   Szakmaközi- szakmai műhelysorozat a gyerekházak településein dolgozó szakemberek részére</vt:lpstr>
      <vt:lpstr> Szükségletfeltárás - indokoltság</vt:lpstr>
      <vt:lpstr>Tevékenység célcsoportja</vt:lpstr>
      <vt:lpstr>Tevékenység célja</vt:lpstr>
      <vt:lpstr>A cél elérésének leírása – a tevékenység megvalósítása</vt:lpstr>
      <vt:lpstr>Mit ért el a célokból?</vt:lpstr>
      <vt:lpstr> Humánerőforrás és eszközigény</vt:lpstr>
      <vt:lpstr>Bekerülési költség</vt:lpstr>
      <vt:lpstr>Miért újszerű?</vt:lpstr>
      <vt:lpstr>Kockázatok</vt:lpstr>
      <vt:lpstr>Köszönjük a figyelmeteket!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TÁMOP 5.2.3. projekten belül megvalósuló tevékenység  - jó gyakorlat  Szakmaközi- szakmai műhelysorozat a gyerekházak településein dolgozó szakemberek részére</dc:title>
  <dc:creator>Gyöngyi</dc:creator>
  <cp:lastModifiedBy>Mózes</cp:lastModifiedBy>
  <cp:revision>50</cp:revision>
  <dcterms:created xsi:type="dcterms:W3CDTF">2015-04-08T13:33:44Z</dcterms:created>
  <dcterms:modified xsi:type="dcterms:W3CDTF">2015-04-13T13:21:24Z</dcterms:modified>
</cp:coreProperties>
</file>